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1" r:id="rId3"/>
    <p:sldId id="272" r:id="rId4"/>
    <p:sldId id="268" r:id="rId5"/>
    <p:sldId id="269" r:id="rId6"/>
    <p:sldId id="273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67487" autoAdjust="0"/>
  </p:normalViewPr>
  <p:slideViewPr>
    <p:cSldViewPr snapToGrid="0">
      <p:cViewPr varScale="1">
        <p:scale>
          <a:sx n="94" d="100"/>
          <a:sy n="94" d="100"/>
        </p:scale>
        <p:origin x="2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pixabay.com/fr/horloge-compte-%C3%A0-rebours-tique-26091/" TargetMode="External"/><Relationship Id="rId1" Type="http://schemas.openxmlformats.org/officeDocument/2006/relationships/image" Target="../media/image11.png"/><Relationship Id="rId6" Type="http://schemas.openxmlformats.org/officeDocument/2006/relationships/hyperlink" Target="https://www.stockpicturesforeveryone.com/2012/12/men-with-luggage-or-travel-trolley-bags.html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picserver.org/highway-signs2/c/conflict-resolution.html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pixabay.com/fr/horloge-compte-%C3%A0-rebours-tique-26091/" TargetMode="External"/><Relationship Id="rId1" Type="http://schemas.openxmlformats.org/officeDocument/2006/relationships/image" Target="../media/image11.png"/><Relationship Id="rId6" Type="http://schemas.openxmlformats.org/officeDocument/2006/relationships/hyperlink" Target="https://www.stockpicturesforeveryone.com/2012/12/men-with-luggage-or-travel-trolley-bags.html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picserver.org/highway-signs2/c/conflict-resolution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74C0B-B4AC-4640-8E89-04DA383021A6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9B1F6-1BE0-43C2-AF06-CF3523FE4435}">
      <dgm:prSet phldrT="[Text]"/>
      <dgm:spPr/>
      <dgm:t>
        <a:bodyPr/>
        <a:lstStyle/>
        <a:p>
          <a:r>
            <a:rPr lang="en-GB" dirty="0"/>
            <a:t>Think of it as a "phone book" for your network that assigns unique "phone numbers" (IP addresses)</a:t>
          </a:r>
        </a:p>
        <a:p>
          <a:r>
            <a:rPr lang="en-GB" dirty="0"/>
            <a:t>to devices like computers, smartphones, or printers so they can communicate with each other.</a:t>
          </a:r>
          <a:endParaRPr lang="en-US" dirty="0"/>
        </a:p>
      </dgm:t>
    </dgm:pt>
    <dgm:pt modelId="{4518F817-4C0E-4773-B00F-F05F9CE4E2CE}" type="parTrans" cxnId="{405454A1-FCED-4008-9B63-76DB6A64CEA6}">
      <dgm:prSet/>
      <dgm:spPr/>
      <dgm:t>
        <a:bodyPr/>
        <a:lstStyle/>
        <a:p>
          <a:endParaRPr lang="en-US"/>
        </a:p>
      </dgm:t>
    </dgm:pt>
    <dgm:pt modelId="{220814B1-195D-4D1D-BEBA-9FA7ACA8A3A9}" type="sibTrans" cxnId="{405454A1-FCED-4008-9B63-76DB6A64CEA6}">
      <dgm:prSet/>
      <dgm:spPr/>
      <dgm:t>
        <a:bodyPr/>
        <a:lstStyle/>
        <a:p>
          <a:endParaRPr lang="en-US"/>
        </a:p>
      </dgm:t>
    </dgm:pt>
    <dgm:pt modelId="{EC77238E-B423-4C26-A696-F742BDD6DCF3}" type="pres">
      <dgm:prSet presAssocID="{1B674C0B-B4AC-4640-8E89-04DA383021A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9760F1-C9C2-47C2-A628-C636484E5406}" type="pres">
      <dgm:prSet presAssocID="{5C19B1F6-1BE0-43C2-AF06-CF3523FE4435}" presName="composite" presStyleCnt="0"/>
      <dgm:spPr/>
    </dgm:pt>
    <dgm:pt modelId="{36469DD7-0984-4161-9D5A-88165AF5FEE0}" type="pres">
      <dgm:prSet presAssocID="{5C19B1F6-1BE0-43C2-AF06-CF3523FE4435}" presName="rect1" presStyleLbl="trAlignAcc1" presStyleIdx="0" presStyleCnt="1" custLinFactNeighborX="11561" custLinFactNeighborY="-91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DE880-A6BC-4810-953A-DF8DBEB8670D}" type="pres">
      <dgm:prSet presAssocID="{5C19B1F6-1BE0-43C2-AF06-CF3523FE4435}" presName="rect2" presStyleLbl="fgImgPlace1" presStyleIdx="0" presStyleCnt="1" custScaleX="130916" custScaleY="107294" custLinFactNeighborX="-49355" custLinFactNeighborY="2674"/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</dgm:pt>
  </dgm:ptLst>
  <dgm:cxnLst>
    <dgm:cxn modelId="{90B59E2D-3599-4C02-A10E-5EA90185D5D2}" type="presOf" srcId="{5C19B1F6-1BE0-43C2-AF06-CF3523FE4435}" destId="{36469DD7-0984-4161-9D5A-88165AF5FEE0}" srcOrd="0" destOrd="0" presId="urn:microsoft.com/office/officeart/2008/layout/PictureStrips"/>
    <dgm:cxn modelId="{405454A1-FCED-4008-9B63-76DB6A64CEA6}" srcId="{1B674C0B-B4AC-4640-8E89-04DA383021A6}" destId="{5C19B1F6-1BE0-43C2-AF06-CF3523FE4435}" srcOrd="0" destOrd="0" parTransId="{4518F817-4C0E-4773-B00F-F05F9CE4E2CE}" sibTransId="{220814B1-195D-4D1D-BEBA-9FA7ACA8A3A9}"/>
    <dgm:cxn modelId="{203761D0-C514-4E87-A47B-1202DF9219BF}" type="presOf" srcId="{1B674C0B-B4AC-4640-8E89-04DA383021A6}" destId="{EC77238E-B423-4C26-A696-F742BDD6DCF3}" srcOrd="0" destOrd="0" presId="urn:microsoft.com/office/officeart/2008/layout/PictureStrips"/>
    <dgm:cxn modelId="{6417491F-E917-4CDA-A2A0-24FC9BE21B85}" type="presParOf" srcId="{EC77238E-B423-4C26-A696-F742BDD6DCF3}" destId="{F99760F1-C9C2-47C2-A628-C636484E5406}" srcOrd="0" destOrd="0" presId="urn:microsoft.com/office/officeart/2008/layout/PictureStrips"/>
    <dgm:cxn modelId="{42055262-C91D-4D29-ADDA-2B951C2DF807}" type="presParOf" srcId="{F99760F1-C9C2-47C2-A628-C636484E5406}" destId="{36469DD7-0984-4161-9D5A-88165AF5FEE0}" srcOrd="0" destOrd="0" presId="urn:microsoft.com/office/officeart/2008/layout/PictureStrips"/>
    <dgm:cxn modelId="{CD7FE07E-3FB4-43FE-A3BA-1E69DE2113DB}" type="presParOf" srcId="{F99760F1-C9C2-47C2-A628-C636484E5406}" destId="{EDFDE880-A6BC-4810-953A-DF8DBEB8670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40DC45-DBA9-49D0-B2C3-D83CF540435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A88318-4871-409B-B7AB-3F530BDF2266}">
      <dgm:prSet phldrT="[Text]"/>
      <dgm:spPr/>
      <dgm:t>
        <a:bodyPr/>
        <a:lstStyle/>
        <a:p>
          <a:r>
            <a:rPr lang="en-US" b="1" dirty="0"/>
            <a:t>Saves time</a:t>
          </a:r>
          <a:endParaRPr lang="en-US" dirty="0"/>
        </a:p>
      </dgm:t>
    </dgm:pt>
    <dgm:pt modelId="{5252B37B-8A3E-4714-AB8D-AF663DAF8BD9}" type="parTrans" cxnId="{C656D827-B02C-43D7-902B-EC4C6C61210B}">
      <dgm:prSet/>
      <dgm:spPr/>
      <dgm:t>
        <a:bodyPr/>
        <a:lstStyle/>
        <a:p>
          <a:endParaRPr lang="en-US"/>
        </a:p>
      </dgm:t>
    </dgm:pt>
    <dgm:pt modelId="{49E7BDD4-FBC6-49CA-A8B2-F932FD36CEBD}" type="sibTrans" cxnId="{C656D827-B02C-43D7-902B-EC4C6C61210B}">
      <dgm:prSet/>
      <dgm:spPr/>
      <dgm:t>
        <a:bodyPr/>
        <a:lstStyle/>
        <a:p>
          <a:endParaRPr lang="en-US"/>
        </a:p>
      </dgm:t>
    </dgm:pt>
    <dgm:pt modelId="{44A16143-551C-41E6-A831-E755F1A1B72E}">
      <dgm:prSet phldrT="[Text]"/>
      <dgm:spPr/>
      <dgm:t>
        <a:bodyPr/>
        <a:lstStyle/>
        <a:p>
          <a:r>
            <a:rPr lang="en-US" b="1" dirty="0"/>
            <a:t>Avoids conflicts</a:t>
          </a:r>
          <a:endParaRPr lang="en-US" dirty="0"/>
        </a:p>
      </dgm:t>
    </dgm:pt>
    <dgm:pt modelId="{22F49D84-A5EA-42E5-9CF6-FC2557D454F8}" type="parTrans" cxnId="{56A9276D-5A1F-4738-BC61-2574FAB793B1}">
      <dgm:prSet/>
      <dgm:spPr/>
      <dgm:t>
        <a:bodyPr/>
        <a:lstStyle/>
        <a:p>
          <a:endParaRPr lang="en-US"/>
        </a:p>
      </dgm:t>
    </dgm:pt>
    <dgm:pt modelId="{C7A269F6-D2C3-4475-952D-5713A57BADDF}" type="sibTrans" cxnId="{56A9276D-5A1F-4738-BC61-2574FAB793B1}">
      <dgm:prSet/>
      <dgm:spPr/>
      <dgm:t>
        <a:bodyPr/>
        <a:lstStyle/>
        <a:p>
          <a:endParaRPr lang="en-US"/>
        </a:p>
      </dgm:t>
    </dgm:pt>
    <dgm:pt modelId="{B826CC0A-2849-4979-B1A2-438A5607A02D}">
      <dgm:prSet phldrT="[Text]"/>
      <dgm:spPr/>
      <dgm:t>
        <a:bodyPr/>
        <a:lstStyle/>
        <a:p>
          <a:r>
            <a:rPr lang="en-US" b="1" dirty="0"/>
            <a:t>Flexible</a:t>
          </a:r>
          <a:endParaRPr lang="en-US" dirty="0"/>
        </a:p>
      </dgm:t>
    </dgm:pt>
    <dgm:pt modelId="{70AD3907-1A8D-453A-9FB8-F6485A721401}" type="parTrans" cxnId="{B8080678-52D7-4EEC-B088-70A633C5F80E}">
      <dgm:prSet/>
      <dgm:spPr/>
      <dgm:t>
        <a:bodyPr/>
        <a:lstStyle/>
        <a:p>
          <a:endParaRPr lang="en-US"/>
        </a:p>
      </dgm:t>
    </dgm:pt>
    <dgm:pt modelId="{729E42F5-6EC4-41B3-87FB-878B3AAE2567}" type="sibTrans" cxnId="{B8080678-52D7-4EEC-B088-70A633C5F80E}">
      <dgm:prSet/>
      <dgm:spPr/>
      <dgm:t>
        <a:bodyPr/>
        <a:lstStyle/>
        <a:p>
          <a:endParaRPr lang="en-US"/>
        </a:p>
      </dgm:t>
    </dgm:pt>
    <dgm:pt modelId="{66212D47-70DE-4931-9CBE-F57B8C1B1DFD}" type="pres">
      <dgm:prSet presAssocID="{0C40DC45-DBA9-49D0-B2C3-D83CF540435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413540F-3CDE-4FA3-A638-35D3F73BE31A}" type="pres">
      <dgm:prSet presAssocID="{0C40DC45-DBA9-49D0-B2C3-D83CF5404352}" presName="Name1" presStyleCnt="0"/>
      <dgm:spPr/>
    </dgm:pt>
    <dgm:pt modelId="{08EA9B76-7B26-4674-9061-58B54E75FBEE}" type="pres">
      <dgm:prSet presAssocID="{0C40DC45-DBA9-49D0-B2C3-D83CF5404352}" presName="cycle" presStyleCnt="0"/>
      <dgm:spPr/>
    </dgm:pt>
    <dgm:pt modelId="{1B01A3AE-F957-45E6-8C28-FB2E299F5D85}" type="pres">
      <dgm:prSet presAssocID="{0C40DC45-DBA9-49D0-B2C3-D83CF5404352}" presName="srcNode" presStyleLbl="node1" presStyleIdx="0" presStyleCnt="3"/>
      <dgm:spPr/>
    </dgm:pt>
    <dgm:pt modelId="{CAE9FFEC-DEDD-4C85-AB70-88539EC96F7E}" type="pres">
      <dgm:prSet presAssocID="{0C40DC45-DBA9-49D0-B2C3-D83CF5404352}" presName="conn" presStyleLbl="parChTrans1D2" presStyleIdx="0" presStyleCnt="1"/>
      <dgm:spPr/>
      <dgm:t>
        <a:bodyPr/>
        <a:lstStyle/>
        <a:p>
          <a:endParaRPr lang="en-US"/>
        </a:p>
      </dgm:t>
    </dgm:pt>
    <dgm:pt modelId="{CC28341E-2712-4F93-AF36-DE99AA5DD42E}" type="pres">
      <dgm:prSet presAssocID="{0C40DC45-DBA9-49D0-B2C3-D83CF5404352}" presName="extraNode" presStyleLbl="node1" presStyleIdx="0" presStyleCnt="3"/>
      <dgm:spPr/>
    </dgm:pt>
    <dgm:pt modelId="{E7D47C71-A913-44F6-A948-1DF8DB345F0F}" type="pres">
      <dgm:prSet presAssocID="{0C40DC45-DBA9-49D0-B2C3-D83CF5404352}" presName="dstNode" presStyleLbl="node1" presStyleIdx="0" presStyleCnt="3"/>
      <dgm:spPr/>
    </dgm:pt>
    <dgm:pt modelId="{07484F64-62D2-45C4-BD01-225E5004FB9F}" type="pres">
      <dgm:prSet presAssocID="{E2A88318-4871-409B-B7AB-3F530BDF2266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D07E1-C459-46F0-8BD6-D54E11B7F7BD}" type="pres">
      <dgm:prSet presAssocID="{E2A88318-4871-409B-B7AB-3F530BDF2266}" presName="accent_1" presStyleCnt="0"/>
      <dgm:spPr/>
    </dgm:pt>
    <dgm:pt modelId="{DCBB1961-F4A5-4865-813D-E636B72827B4}" type="pres">
      <dgm:prSet presAssocID="{E2A88318-4871-409B-B7AB-3F530BDF2266}" presName="accentRepeatNode" presStyleLbl="solidFgAcc1" presStyleIdx="0" presStyleCnt="3"/>
      <dgm:spPr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xmlns="" r:id="rId2"/>
              </a:ext>
            </a:extLst>
          </a:blip>
          <a:stretch>
            <a:fillRect/>
          </a:stretch>
        </a:blipFill>
      </dgm:spPr>
    </dgm:pt>
    <dgm:pt modelId="{7DD18E61-DB28-4DC0-A405-CDA7C4F4F0ED}" type="pres">
      <dgm:prSet presAssocID="{44A16143-551C-41E6-A831-E755F1A1B72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0A141-BB74-48B5-B2EA-2503B0435327}" type="pres">
      <dgm:prSet presAssocID="{44A16143-551C-41E6-A831-E755F1A1B72E}" presName="accent_2" presStyleCnt="0"/>
      <dgm:spPr/>
    </dgm:pt>
    <dgm:pt modelId="{9FB74E56-3048-4223-9D04-E23443612ACF}" type="pres">
      <dgm:prSet presAssocID="{44A16143-551C-41E6-A831-E755F1A1B72E}" presName="accentRepeatNode" presStyleLbl="solidFgAcc1" presStyleIdx="1" presStyleCnt="3"/>
      <dgm:spPr>
        <a:blipFill rotWithShape="0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a:blipFill>
      </dgm:spPr>
    </dgm:pt>
    <dgm:pt modelId="{AE45923F-5F97-49FB-B70E-F1A340EF545D}" type="pres">
      <dgm:prSet presAssocID="{B826CC0A-2849-4979-B1A2-438A5607A02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17BC9-E1C7-48FC-98B1-86035E53F1D3}" type="pres">
      <dgm:prSet presAssocID="{B826CC0A-2849-4979-B1A2-438A5607A02D}" presName="accent_3" presStyleCnt="0"/>
      <dgm:spPr/>
    </dgm:pt>
    <dgm:pt modelId="{AF73F630-E098-4EEC-9170-2391CC10D367}" type="pres">
      <dgm:prSet presAssocID="{B826CC0A-2849-4979-B1A2-438A5607A02D}" presName="accentRepeatNode" presStyleLbl="solidFgAcc1" presStyleIdx="2" presStyleCnt="3"/>
      <dgm:spPr>
        <a:blipFill rotWithShape="0"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a:blipFill>
      </dgm:spPr>
    </dgm:pt>
  </dgm:ptLst>
  <dgm:cxnLst>
    <dgm:cxn modelId="{C656D827-B02C-43D7-902B-EC4C6C61210B}" srcId="{0C40DC45-DBA9-49D0-B2C3-D83CF5404352}" destId="{E2A88318-4871-409B-B7AB-3F530BDF2266}" srcOrd="0" destOrd="0" parTransId="{5252B37B-8A3E-4714-AB8D-AF663DAF8BD9}" sibTransId="{49E7BDD4-FBC6-49CA-A8B2-F932FD36CEBD}"/>
    <dgm:cxn modelId="{B8080678-52D7-4EEC-B088-70A633C5F80E}" srcId="{0C40DC45-DBA9-49D0-B2C3-D83CF5404352}" destId="{B826CC0A-2849-4979-B1A2-438A5607A02D}" srcOrd="2" destOrd="0" parTransId="{70AD3907-1A8D-453A-9FB8-F6485A721401}" sibTransId="{729E42F5-6EC4-41B3-87FB-878B3AAE2567}"/>
    <dgm:cxn modelId="{4B401BC0-E526-404D-AFFE-EF754AFF420A}" type="presOf" srcId="{B826CC0A-2849-4979-B1A2-438A5607A02D}" destId="{AE45923F-5F97-49FB-B70E-F1A340EF545D}" srcOrd="0" destOrd="0" presId="urn:microsoft.com/office/officeart/2008/layout/VerticalCurvedList"/>
    <dgm:cxn modelId="{57154F0F-42FB-46F9-8ADA-89DB70B62740}" type="presOf" srcId="{49E7BDD4-FBC6-49CA-A8B2-F932FD36CEBD}" destId="{CAE9FFEC-DEDD-4C85-AB70-88539EC96F7E}" srcOrd="0" destOrd="0" presId="urn:microsoft.com/office/officeart/2008/layout/VerticalCurvedList"/>
    <dgm:cxn modelId="{56A9276D-5A1F-4738-BC61-2574FAB793B1}" srcId="{0C40DC45-DBA9-49D0-B2C3-D83CF5404352}" destId="{44A16143-551C-41E6-A831-E755F1A1B72E}" srcOrd="1" destOrd="0" parTransId="{22F49D84-A5EA-42E5-9CF6-FC2557D454F8}" sibTransId="{C7A269F6-D2C3-4475-952D-5713A57BADDF}"/>
    <dgm:cxn modelId="{5CA6D73E-C596-4D87-92E8-68DCAA8E3C7B}" type="presOf" srcId="{0C40DC45-DBA9-49D0-B2C3-D83CF5404352}" destId="{66212D47-70DE-4931-9CBE-F57B8C1B1DFD}" srcOrd="0" destOrd="0" presId="urn:microsoft.com/office/officeart/2008/layout/VerticalCurvedList"/>
    <dgm:cxn modelId="{9D7005D5-66F2-4DF4-8181-134064C0F6A3}" type="presOf" srcId="{44A16143-551C-41E6-A831-E755F1A1B72E}" destId="{7DD18E61-DB28-4DC0-A405-CDA7C4F4F0ED}" srcOrd="0" destOrd="0" presId="urn:microsoft.com/office/officeart/2008/layout/VerticalCurvedList"/>
    <dgm:cxn modelId="{B6740435-49F6-457C-BAA3-C25E67CC02F4}" type="presOf" srcId="{E2A88318-4871-409B-B7AB-3F530BDF2266}" destId="{07484F64-62D2-45C4-BD01-225E5004FB9F}" srcOrd="0" destOrd="0" presId="urn:microsoft.com/office/officeart/2008/layout/VerticalCurvedList"/>
    <dgm:cxn modelId="{746828B1-7392-4BF3-8B3E-28C392AA20AD}" type="presParOf" srcId="{66212D47-70DE-4931-9CBE-F57B8C1B1DFD}" destId="{A413540F-3CDE-4FA3-A638-35D3F73BE31A}" srcOrd="0" destOrd="0" presId="urn:microsoft.com/office/officeart/2008/layout/VerticalCurvedList"/>
    <dgm:cxn modelId="{2DA1C413-D112-4C89-BA23-5D48BBA52238}" type="presParOf" srcId="{A413540F-3CDE-4FA3-A638-35D3F73BE31A}" destId="{08EA9B76-7B26-4674-9061-58B54E75FBEE}" srcOrd="0" destOrd="0" presId="urn:microsoft.com/office/officeart/2008/layout/VerticalCurvedList"/>
    <dgm:cxn modelId="{855DD690-A3DC-47CB-9583-47CFDCC5DBC5}" type="presParOf" srcId="{08EA9B76-7B26-4674-9061-58B54E75FBEE}" destId="{1B01A3AE-F957-45E6-8C28-FB2E299F5D85}" srcOrd="0" destOrd="0" presId="urn:microsoft.com/office/officeart/2008/layout/VerticalCurvedList"/>
    <dgm:cxn modelId="{DAF44DD4-868C-4600-8D3D-8250ED8035EF}" type="presParOf" srcId="{08EA9B76-7B26-4674-9061-58B54E75FBEE}" destId="{CAE9FFEC-DEDD-4C85-AB70-88539EC96F7E}" srcOrd="1" destOrd="0" presId="urn:microsoft.com/office/officeart/2008/layout/VerticalCurvedList"/>
    <dgm:cxn modelId="{D858FB3F-1F9D-4D1A-BB59-4AF862FEC117}" type="presParOf" srcId="{08EA9B76-7B26-4674-9061-58B54E75FBEE}" destId="{CC28341E-2712-4F93-AF36-DE99AA5DD42E}" srcOrd="2" destOrd="0" presId="urn:microsoft.com/office/officeart/2008/layout/VerticalCurvedList"/>
    <dgm:cxn modelId="{A8C3CFCE-9BB2-4F4C-A245-1523DD754035}" type="presParOf" srcId="{08EA9B76-7B26-4674-9061-58B54E75FBEE}" destId="{E7D47C71-A913-44F6-A948-1DF8DB345F0F}" srcOrd="3" destOrd="0" presId="urn:microsoft.com/office/officeart/2008/layout/VerticalCurvedList"/>
    <dgm:cxn modelId="{A8F8DDBB-83C5-4FE0-95FF-F7931BFFD200}" type="presParOf" srcId="{A413540F-3CDE-4FA3-A638-35D3F73BE31A}" destId="{07484F64-62D2-45C4-BD01-225E5004FB9F}" srcOrd="1" destOrd="0" presId="urn:microsoft.com/office/officeart/2008/layout/VerticalCurvedList"/>
    <dgm:cxn modelId="{AB5637D6-C466-4D4F-9E35-7C1110410B93}" type="presParOf" srcId="{A413540F-3CDE-4FA3-A638-35D3F73BE31A}" destId="{2D3D07E1-C459-46F0-8BD6-D54E11B7F7BD}" srcOrd="2" destOrd="0" presId="urn:microsoft.com/office/officeart/2008/layout/VerticalCurvedList"/>
    <dgm:cxn modelId="{656889DE-DDE8-4E95-9649-439B326EB185}" type="presParOf" srcId="{2D3D07E1-C459-46F0-8BD6-D54E11B7F7BD}" destId="{DCBB1961-F4A5-4865-813D-E636B72827B4}" srcOrd="0" destOrd="0" presId="urn:microsoft.com/office/officeart/2008/layout/VerticalCurvedList"/>
    <dgm:cxn modelId="{6FA211C8-7B9F-47FE-B10B-61D424E479F6}" type="presParOf" srcId="{A413540F-3CDE-4FA3-A638-35D3F73BE31A}" destId="{7DD18E61-DB28-4DC0-A405-CDA7C4F4F0ED}" srcOrd="3" destOrd="0" presId="urn:microsoft.com/office/officeart/2008/layout/VerticalCurvedList"/>
    <dgm:cxn modelId="{9AE52FA2-BD55-4E69-A2C0-601D9BAF3A85}" type="presParOf" srcId="{A413540F-3CDE-4FA3-A638-35D3F73BE31A}" destId="{CE50A141-BB74-48B5-B2EA-2503B0435327}" srcOrd="4" destOrd="0" presId="urn:microsoft.com/office/officeart/2008/layout/VerticalCurvedList"/>
    <dgm:cxn modelId="{5C03C6E8-3A35-4CCA-B587-ED2208BBE726}" type="presParOf" srcId="{CE50A141-BB74-48B5-B2EA-2503B0435327}" destId="{9FB74E56-3048-4223-9D04-E23443612ACF}" srcOrd="0" destOrd="0" presId="urn:microsoft.com/office/officeart/2008/layout/VerticalCurvedList"/>
    <dgm:cxn modelId="{132CA54B-633F-4BFE-9B2A-C4030CD73EDD}" type="presParOf" srcId="{A413540F-3CDE-4FA3-A638-35D3F73BE31A}" destId="{AE45923F-5F97-49FB-B70E-F1A340EF545D}" srcOrd="5" destOrd="0" presId="urn:microsoft.com/office/officeart/2008/layout/VerticalCurvedList"/>
    <dgm:cxn modelId="{3773D039-D380-459B-ABB8-CA9128056BEA}" type="presParOf" srcId="{A413540F-3CDE-4FA3-A638-35D3F73BE31A}" destId="{25517BC9-E1C7-48FC-98B1-86035E53F1D3}" srcOrd="6" destOrd="0" presId="urn:microsoft.com/office/officeart/2008/layout/VerticalCurvedList"/>
    <dgm:cxn modelId="{DA22FC01-F8D3-4260-9009-2DCE3E1D80A6}" type="presParOf" srcId="{25517BC9-E1C7-48FC-98B1-86035E53F1D3}" destId="{AF73F630-E098-4EEC-9170-2391CC10D3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69DD7-0984-4161-9D5A-88165AF5FEE0}">
      <dsp:nvSpPr>
        <dsp:cNvPr id="0" name=""/>
        <dsp:cNvSpPr/>
      </dsp:nvSpPr>
      <dsp:spPr>
        <a:xfrm>
          <a:off x="1960948" y="173495"/>
          <a:ext cx="6066794" cy="18958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4138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Think of it as a "phone book" for your network that assigns unique "phone numbers" (IP addresses)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to devices like computers, smartphones, or printers so they can communicate with each other.</a:t>
          </a:r>
          <a:endParaRPr lang="en-US" sz="1900" kern="1200" dirty="0"/>
        </a:p>
      </dsp:txBody>
      <dsp:txXfrm>
        <a:off x="1960948" y="173495"/>
        <a:ext cx="6066794" cy="1895873"/>
      </dsp:txXfrm>
    </dsp:sp>
    <dsp:sp modelId="{EDFDE880-A6BC-4810-953A-DF8DBEB8670D}">
      <dsp:nvSpPr>
        <dsp:cNvPr id="0" name=""/>
        <dsp:cNvSpPr/>
      </dsp:nvSpPr>
      <dsp:spPr>
        <a:xfrm>
          <a:off x="146642" y="53503"/>
          <a:ext cx="1737401" cy="213586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9FFEC-DEDD-4C85-AB70-88539EC96F7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84F64-62D2-45C4-BD01-225E5004FB9F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/>
            <a:t>Saves time</a:t>
          </a:r>
          <a:endParaRPr lang="en-US" sz="4500" kern="1200" dirty="0"/>
        </a:p>
      </dsp:txBody>
      <dsp:txXfrm>
        <a:off x="604289" y="435133"/>
        <a:ext cx="9851585" cy="870267"/>
      </dsp:txXfrm>
    </dsp:sp>
    <dsp:sp modelId="{DCBB1961-F4A5-4865-813D-E636B72827B4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xmlns="" r:i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18E61-DB28-4DC0-A405-CDA7C4F4F0ED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/>
            <a:t>Avoids conflicts</a:t>
          </a:r>
          <a:endParaRPr lang="en-US" sz="4500" kern="1200" dirty="0"/>
        </a:p>
      </dsp:txBody>
      <dsp:txXfrm>
        <a:off x="920631" y="1740535"/>
        <a:ext cx="9535243" cy="870267"/>
      </dsp:txXfrm>
    </dsp:sp>
    <dsp:sp modelId="{9FB74E56-3048-4223-9D04-E23443612ACF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blipFill rotWithShape="0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5923F-5F97-49FB-B70E-F1A340EF545D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/>
            <a:t>Flexible</a:t>
          </a:r>
          <a:endParaRPr lang="en-US" sz="4500" kern="1200" dirty="0"/>
        </a:p>
      </dsp:txBody>
      <dsp:txXfrm>
        <a:off x="604289" y="3045936"/>
        <a:ext cx="9851585" cy="870267"/>
      </dsp:txXfrm>
    </dsp:sp>
    <dsp:sp modelId="{AF73F630-E098-4EEC-9170-2391CC10D367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blipFill rotWithShape="0"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2E547D-1406-4A6F-8F93-E441204CE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6667F8A-B889-49B3-AC77-5DDF11A08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889B-A0AC-4482-8592-5C96F2309420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67AFD4F-C0E7-421C-AF77-6F9CC963C9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74AB9F-6726-4FB1-8769-82E23336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9299-61FF-4B93-ADA6-2FD5975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B223-FFC0-462A-A3B8-EAA7CE0F8CBD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49E9A-41F7-4779-A581-48A7C374A2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0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9718B7-7F68-4CC9-8291-332587FA3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181D6BB-0446-49E8-8677-EADF274E9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5AEE24-534A-40F1-99E4-00B7D5FD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594011-48FF-493D-8286-F62D3455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80EFCD-7E72-4882-86DC-2F371D7D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1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A47D73-EDDA-49A6-BA12-1CA980D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189B82E-4CA1-47A5-B133-FBD4D8A83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8A267F-D142-4D04-9F03-6CB099E6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5127CA-154D-4E90-B776-A2EE71F7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5F0BA5-F4EE-4282-B111-76B869B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0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256E92A-52E0-4710-BDEF-0A1534685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7A240E1-5EB0-47FD-AA37-BF945D13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A14243-F1E4-487A-ABEC-30516A01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358244-98FD-472D-AB8C-075F71C1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998D5A-820D-4519-967F-33320971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6334F3-0709-471B-A734-C4B404F5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795016-AF78-4708-9C5F-21110C1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AEA2D1-B124-4454-AFDC-EA60A14B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F58000-F9D7-4A53-A6C5-E5E8154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D22AAD-0D08-4F47-8D5A-EFE29017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4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036159-1280-4EE9-96D3-A56BD582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A27A78-1874-488A-B215-7D763D33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4BB3D1-3138-4B69-BF5D-4B1A2134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FF90C5-31F4-4A22-AC00-3FB5ED29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51F787E-B946-4091-ABC6-F9DB06B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CAA11-CC97-44E5-AE4D-808FD74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3AB6CB-9460-4BCA-86C5-5F26357A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9FAB0F6-401D-4BAF-A300-65AD684DF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4561BBA-B185-4B45-B152-3D320E15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61CD760-96AC-4821-A56B-0B805F2F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750665-D5B5-4D0B-B2F0-CB6B027C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6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EA47C3-C498-415A-A057-E19BCEB5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F6677F-2712-4810-A3AA-56FA7538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871B54A-6775-4978-8E19-32694C9B5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DBA1303-B245-476D-BD02-A4E4A359F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E8E898F-5B79-46F1-89C1-F827997CC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B417A4D-2EC9-4294-BFF4-EAE22EE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150E317-3602-42A1-BB7F-0184072E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0CE2C97-E26C-4A8B-93A0-B01E2C7F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9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9F68FC-5755-447A-8D7F-9ADED3E9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AB50287-81AA-46CA-8CB3-53A7F831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F1BA4AA-02C9-459E-9362-3DA60E3B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2A2C8F-DBB4-4235-A67E-FB4039D9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46ACAA5-F8E7-46E9-8BA7-A510948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1F2DEE8-5654-4DCA-A8D0-D883E52B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0B179A5-4329-4057-9DEB-5B6E3AD1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1DA80-336B-4DBB-91A1-6E3E4B3C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40D456-F0A3-4789-A310-A23F01B2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8A8B05-7071-44D4-80F7-3E8191C9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D8562E-E6F1-449B-909C-98426BA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B47A9A-FB08-407B-A73A-0AC513F0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FF841F-796A-4FE6-B5E0-C8A49867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AD474D-6779-4C23-BD3C-82F5DC3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A21096C-E430-49C7-A801-21C0BD95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24828F-334F-4A50-850D-10684F245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33293F4-2B70-4BB5-A982-219E4133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F9A86F-B378-4759-B50E-2E0BFAE6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A95BDC-FC58-4638-AA59-A3DA9931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D80BC3B-525F-4038-9330-0729879F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629186-93D7-46FA-AE02-36D94260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BF1CEB-0530-4996-BAEF-2E6A04DA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21A4-E71B-4D3A-AF45-E989C23A7BB1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DCFF3D-7353-4B4D-9E75-FA835E06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82C8D6-8B0B-4982-9EE4-AA823C69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tutoraenlaredmuyfeliz.blogspot.com/2017/10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61AC0E-7195-4ACF-AA0A-5E2923A9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>
                <a:latin typeface="Franklin Gothic Book" panose="020B0503020102020204" pitchFamily="34" charset="0"/>
                <a:cs typeface="Segoe UI" panose="020B0502040204020203" pitchFamily="34" charset="0"/>
              </a:rPr>
              <a:t>Dynamic Host Configuration Protocol(DHCP)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4253EE-4FA2-4843-BE27-C7D5B08F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945418"/>
            <a:ext cx="5609219" cy="576738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Franklin Gothic Book" panose="020B0503020102020204" pitchFamily="34" charset="0"/>
              </a:rPr>
              <a:t>A presentation 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6E384F5-137A-40B1-97F0-694CC6ECD5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EBA87361-6D30-46E4-834B-719CF5905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9DBC4630-03DA-474F-BBCB-BA3AE6B317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D89DB1C0-FEEC-4CB6-88B2-F9C5562E0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Open Book">
            <a:extLst>
              <a:ext uri="{FF2B5EF4-FFF2-40B4-BE49-F238E27FC236}">
                <a16:creationId xmlns:a16="http://schemas.microsoft.com/office/drawing/2014/main" xmlns="" id="{93E427C7-0218-4592-82DA-2431E4BF8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5250" y="164573"/>
            <a:ext cx="1636279" cy="163627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xmlns="" id="{78418A25-6EAC-4140-BFE6-284E1925B5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08163D1C-ED91-4D5F-A33B-CF1256B27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Chat">
            <a:extLst>
              <a:ext uri="{FF2B5EF4-FFF2-40B4-BE49-F238E27FC236}">
                <a16:creationId xmlns:a16="http://schemas.microsoft.com/office/drawing/2014/main" xmlns="" id="{EB71843F-0A0B-4317-B205-4B0A0B97C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80302" y="1293093"/>
            <a:ext cx="1827742" cy="1827742"/>
          </a:xfrm>
          <a:prstGeom prst="rect">
            <a:avLst/>
          </a:prstGeom>
        </p:spPr>
      </p:pic>
      <p:pic>
        <p:nvPicPr>
          <p:cNvPr id="7" name="Graphic 6" descr="Blackboard">
            <a:extLst>
              <a:ext uri="{FF2B5EF4-FFF2-40B4-BE49-F238E27FC236}">
                <a16:creationId xmlns:a16="http://schemas.microsoft.com/office/drawing/2014/main" xmlns="" id="{2696A1A4-8E43-47F6-A6DC-A9ADAB053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0924" y="3621724"/>
            <a:ext cx="2594886" cy="2594886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31103AB2-C090-458F-B752-294F23AFA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83D471F3-782A-4BA1-9CAB-FF5CDF0A75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Books on Shelf">
            <a:extLst>
              <a:ext uri="{FF2B5EF4-FFF2-40B4-BE49-F238E27FC236}">
                <a16:creationId xmlns:a16="http://schemas.microsoft.com/office/drawing/2014/main" xmlns="" id="{18A239E6-97C0-4A74-8E7A-C9FD39A8C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25024" y="327889"/>
            <a:ext cx="2260711" cy="22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0B3132-4439-05EC-6E2C-5D143E12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31E3D5-EF0E-9F27-6D54-00BFCD08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DHCP (Dynamic Host Configuration Protocol) is a system that automatically assigns IP addresses to devices on a network.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35A56D-BFAC-6273-90A4-54D5B98273F5}"/>
              </a:ext>
            </a:extLst>
          </p:cNvPr>
          <p:cNvSpPr txBox="1"/>
          <p:nvPr/>
        </p:nvSpPr>
        <p:spPr>
          <a:xfrm>
            <a:off x="1009290" y="1380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C60F3C1-A5A8-401A-9814-C18269B6B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146209"/>
              </p:ext>
            </p:extLst>
          </p:nvPr>
        </p:nvGraphicFramePr>
        <p:xfrm>
          <a:off x="575444" y="232913"/>
          <a:ext cx="8128000" cy="2242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99186F4-B5A3-6E41-66B2-9604B46623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56" y="2401654"/>
            <a:ext cx="6858000" cy="40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0615CED-F730-D15D-1817-F55365037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78" y="1495136"/>
            <a:ext cx="4601069" cy="2680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08" y="169573"/>
            <a:ext cx="10515600" cy="1325563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  <a:cs typeface="Segoe UI" panose="020B0502040204020203" pitchFamily="34" charset="0"/>
              </a:rPr>
              <a:t>Gather Your Research using Researcher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5585411-DE61-42EC-8DAB-BA853F129791}"/>
              </a:ext>
            </a:extLst>
          </p:cNvPr>
          <p:cNvSpPr/>
          <p:nvPr/>
        </p:nvSpPr>
        <p:spPr>
          <a:xfrm>
            <a:off x="283308" y="1495136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AD4F61-E023-4530-BF03-8BC2D825D0BF}"/>
              </a:ext>
            </a:extLst>
          </p:cNvPr>
          <p:cNvSpPr txBox="1"/>
          <p:nvPr/>
        </p:nvSpPr>
        <p:spPr>
          <a:xfrm>
            <a:off x="1160988" y="4389719"/>
            <a:ext cx="3868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en-GB" dirty="0"/>
              <a:t>Imagine you connect your laptop to Wi-Fi. The laptop doesn’t know its IP address yet, so it sends out a message saying, “I need an IP address!”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D1E12A6-FA7A-477F-8C87-308C5B84B139}"/>
              </a:ext>
            </a:extLst>
          </p:cNvPr>
          <p:cNvSpPr/>
          <p:nvPr/>
        </p:nvSpPr>
        <p:spPr>
          <a:xfrm>
            <a:off x="6112035" y="1279158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5564556-59F0-4D0A-A6CD-ADF8F4D7428B}"/>
              </a:ext>
            </a:extLst>
          </p:cNvPr>
          <p:cNvSpPr txBox="1"/>
          <p:nvPr/>
        </p:nvSpPr>
        <p:spPr>
          <a:xfrm>
            <a:off x="6188529" y="4319730"/>
            <a:ext cx="561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GB" dirty="0"/>
              <a:t>There’s a device on the network called a DHCP server (usually part of your router). It listens for requests and replies, “Here’s an IP address you can use.”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0370AE2-BEB5-82C6-95CD-280F829696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9" y="1495135"/>
            <a:ext cx="3794732" cy="26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91" y="1274236"/>
            <a:ext cx="5776982" cy="2708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5" y="1289625"/>
            <a:ext cx="5431662" cy="27081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80E468E0-1E2D-4439-A9A0-6DAD141DA9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1141" y="1001654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08F965-B293-47B3-B684-4631A57C9685}"/>
              </a:ext>
            </a:extLst>
          </p:cNvPr>
          <p:cNvSpPr txBox="1"/>
          <p:nvPr/>
        </p:nvSpPr>
        <p:spPr>
          <a:xfrm>
            <a:off x="844062" y="4191336"/>
            <a:ext cx="52863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3.  the </a:t>
            </a:r>
            <a:r>
              <a:rPr lang="en-GB" sz="1600" dirty="0"/>
              <a:t>laptop </a:t>
            </a:r>
            <a:r>
              <a:rPr lang="en-GB" dirty="0"/>
              <a:t>successfully</a:t>
            </a:r>
            <a:r>
              <a:rPr lang="en-GB" sz="1600" dirty="0"/>
              <a:t> receives its IP address from the router and connects to the network. </a:t>
            </a:r>
            <a:endParaRPr lang="en-U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71FD909-67DD-41D1-8AC0-F79A8ED9E0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029414" y="986265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485" y="4201972"/>
            <a:ext cx="576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4.  he </a:t>
            </a:r>
            <a:r>
              <a:rPr lang="en-GB" dirty="0"/>
              <a:t>laptop renews its IP address lease from the router as </a:t>
            </a:r>
            <a:r>
              <a:rPr lang="en-GB" dirty="0" smtClean="0"/>
              <a:t>      the </a:t>
            </a:r>
            <a:r>
              <a:rPr lang="en-GB" dirty="0"/>
              <a:t>lease time is about to expire.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8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A48832-AB96-0D18-B217-1739A5D4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useful?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DC065D2-E292-8926-BE4C-57FE7F4787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828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49CDAB-9A41-B95D-C397-378A83415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9242724" y="130998"/>
            <a:ext cx="2794000" cy="17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6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ny Dog Thank You GIFs | Tenor">
            <a:extLst>
              <a:ext uri="{FF2B5EF4-FFF2-40B4-BE49-F238E27FC236}">
                <a16:creationId xmlns:a16="http://schemas.microsoft.com/office/drawing/2014/main" xmlns="" id="{7BBAC59C-63BE-AD0C-EA3F-B9C8D5EAD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49" y="885825"/>
            <a:ext cx="71532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781794_win32_fixed.potx" id="{FFA6945E-0D2E-49A3-B8AE-0157B47B7617}" vid="{3D53E5D5-FE42-40E3-89B4-70F55FAC32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presentation</Template>
  <TotalTime>34</TotalTime>
  <Words>199</Words>
  <Application>Microsoft Office PowerPoint</Application>
  <PresentationFormat>Widescreen</PresentationFormat>
  <Paragraphs>21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Franklin Gothic Book</vt:lpstr>
      <vt:lpstr>Segoe UI</vt:lpstr>
      <vt:lpstr>Office Theme</vt:lpstr>
      <vt:lpstr>Dynamic Host Configuration Protocol(DHCP)</vt:lpstr>
      <vt:lpstr>Introduction</vt:lpstr>
      <vt:lpstr>PowerPoint Presentation</vt:lpstr>
      <vt:lpstr>Gather Your Research using Researcher</vt:lpstr>
      <vt:lpstr>PowerPoint Presentation</vt:lpstr>
      <vt:lpstr>Why is it useful?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Host Configuration Protocol(DHCP)</dc:title>
  <dc:creator>Aayushman  Amatya</dc:creator>
  <cp:lastModifiedBy>Aayushman  Amatya</cp:lastModifiedBy>
  <cp:revision>2</cp:revision>
  <dcterms:created xsi:type="dcterms:W3CDTF">2025-01-09T10:24:28Z</dcterms:created>
  <dcterms:modified xsi:type="dcterms:W3CDTF">2025-01-14T06:32:28Z</dcterms:modified>
</cp:coreProperties>
</file>